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1" r:id="rId5"/>
    <p:sldId id="260" r:id="rId6"/>
    <p:sldId id="259" r:id="rId7"/>
    <p:sldId id="258" r:id="rId8"/>
    <p:sldId id="263" r:id="rId9"/>
    <p:sldId id="265" r:id="rId10"/>
    <p:sldId id="26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3" autoAdjust="0"/>
    <p:restoredTop sz="94660"/>
  </p:normalViewPr>
  <p:slideViewPr>
    <p:cSldViewPr snapToGrid="0">
      <p:cViewPr varScale="1">
        <p:scale>
          <a:sx n="88" d="100"/>
          <a:sy n="88" d="100"/>
        </p:scale>
        <p:origin x="-235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577C19C-5D7A-4BEF-9FA3-C4440CF1E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FAF9B25-5A2B-4464-931D-5BE2EF1084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FEBE4EE-B728-4902-95E3-BCFE4A5C7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65553-CB4E-450D-9AE8-B04F83387AD5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3AAFB12-B4C7-4E02-B6BA-386A8C77C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6887103-EE19-4E66-8774-4C28ADB1A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F0DA1-3513-4BDB-8DD0-1937EC1633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0765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F634CEE-BF2E-40F3-8955-5C2DD7A21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2AB5C0F-C618-4E20-A824-4C34A375A8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A78740C-87BE-480B-AB52-A6239126D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65553-CB4E-450D-9AE8-B04F83387AD5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88BF2A9-4E29-44E6-9B6E-097500C6C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4454FF6-3537-4D93-B6DC-80BD249DE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F0DA1-3513-4BDB-8DD0-1937EC1633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357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85088B67-4DE3-47F9-A6B0-0FE68A0571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83B616D5-DEF8-46AE-A198-A5D1205444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E3AE40B-A53A-4FCB-90C5-55EB09989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65553-CB4E-450D-9AE8-B04F83387AD5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FCD4D5F-8C7E-4888-9474-D2123FDA6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9EE5D0D-4E53-4273-A5BB-8ED3769F8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F0DA1-3513-4BDB-8DD0-1937EC1633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029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C146275-8B92-47CB-99FF-523DD46B5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CD181FD-8EC4-47F9-A327-0387B3F1D6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C605234-5D9B-4520-888D-7E61C55C5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65553-CB4E-450D-9AE8-B04F83387AD5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EFC825B-4C71-4212-967F-ABE59AC6C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57D5A33-2CAD-4DD2-8D16-177D123FF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F0DA1-3513-4BDB-8DD0-1937EC1633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700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17F4E5E-1221-4632-B628-2287FDF3D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FDD94EC-DC74-4B27-98FA-0A240FF034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2033D18-2BE2-4F49-A4DB-951E394EB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65553-CB4E-450D-9AE8-B04F83387AD5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E56D096-A41F-4CAB-B4FC-3DB9518C0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DB21E0E-B4C1-44A4-A6DC-72621AF36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F0DA1-3513-4BDB-8DD0-1937EC1633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752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91E1B1A-D7C0-4281-98C6-8A5D3D765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BF833FD-AADC-41B7-8000-B42F6E3C8B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3DE1150-5D6D-4945-BFF1-1AA9B0768D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4345EC1-459F-4CD0-8B6B-0D8A1353D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65553-CB4E-450D-9AE8-B04F83387AD5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15D40BD-A3D2-48F6-A505-6C112D0AC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D2D19E3-2BBB-443E-BC7E-FDB1CCEB3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F0DA1-3513-4BDB-8DD0-1937EC1633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525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E6F95E-7ABE-4A50-A65D-32C2391C1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4098DA8-D172-42B3-8000-732A9FB417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D238315-D1B0-4B11-B925-FAB77D53D7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372DB18D-6704-453E-B426-F7C121525A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17069BF-6F3D-4D28-AD42-545601974D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AA218B82-9B98-4E4A-921F-A0EE403C4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65553-CB4E-450D-9AE8-B04F83387AD5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656DE4E1-FBBC-43B1-8003-43268BBD8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233AA926-33DA-45DC-81BF-28D3B5559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F0DA1-3513-4BDB-8DD0-1937EC1633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474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D493B8D-9173-41B4-AC41-0540E7FF7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D42D0956-9CF2-4496-A6AA-FB6849D60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65553-CB4E-450D-9AE8-B04F83387AD5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330620B6-A5D1-4716-A648-A715DEBCC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CEE5663A-E703-4733-AD48-CB21CD9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F0DA1-3513-4BDB-8DD0-1937EC1633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499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8D70D260-69F7-4861-9C54-3028B3661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65553-CB4E-450D-9AE8-B04F83387AD5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7371F974-1CF3-4F8E-80B6-47469C363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258F70D6-A392-4B11-A642-897C9BD65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F0DA1-3513-4BDB-8DD0-1937EC1633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652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DDE5C8-384E-434C-A5E8-2733BBBE2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2862957-941C-4B2C-A319-FBB97BAD8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A8F30BF-763A-485D-9B9C-9FBB93C3EE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BA208F4-0F86-4268-8893-D27FE1BFD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65553-CB4E-450D-9AE8-B04F83387AD5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227C380-C73B-4B26-9B14-E170E235F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69084E0-2811-4F2E-B2C6-750EED231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F0DA1-3513-4BDB-8DD0-1937EC1633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199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C49224-FD02-4DDF-8F74-82E60B8C6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17F050CA-C136-47CD-BAD8-0BE8C62FF2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BF712BF-A1C9-4045-98A7-BCD4114B55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10BC611-1A5C-4AD8-B502-8467FCD1D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65553-CB4E-450D-9AE8-B04F83387AD5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7CC66FD-E270-40CB-B1DC-7CC39D1AD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DE99FA3-8B6B-4A84-A80A-4287BF408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F0DA1-3513-4BDB-8DD0-1937EC1633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653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06C456F-F57C-4DBA-8465-23CD43E08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E51106D-E3FD-443E-A4BF-7DA9976F4B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5CC38B2-A0BB-4447-9F0A-480D7182ED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65553-CB4E-450D-9AE8-B04F83387AD5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A31E8D4-181A-4AE6-9CC4-F25DBE839A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3AE101C-2C6A-4B4B-A34B-8175580F2B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BF0DA1-3513-4BDB-8DD0-1937EC1633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8902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7D57ADA-831E-406F-BBCA-44C480BDCC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47D9781-D13D-4E2A-90CB-A7777F4CA8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728B695-CAF6-49D0-A637-E9E93C21B0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09241A7A-A18D-4A2D-A28E-ADFBA22762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B759C971-8A6D-4C54-AFDD-85A97DAA21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72D7437F-9E9A-4690-8F72-92685A05E56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4D1C2C9A-005D-43FE-A4EF-0E6AFAB88FD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4EA1790F-8B0C-46AA-9A48-1ABD823CB80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8887A7A1-4CBF-41EE-8D90-215636346CD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1CFFB83B-C12F-4778-A6E1-732400F80F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34079CDF-6334-4D96-8EBE-0F599CCF924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3881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DB600B4-A006-4B4D-AE5E-E238582CA6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770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44BDB8B-D683-4B7D-A8C4-43D6773E83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674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12EC1E9-A754-4C27-9FBF-DCFF0F23B7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755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B81ADB3-0FD4-4F6C-9AD7-204547C499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174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F0B541B-85A5-4461-A33E-705693934E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515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C3DC2FA-C498-4030-A2B7-679CAB1BDD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256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5BB3490-4395-4B4B-86BB-9BE912BBDB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9611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F97CB60-F566-4DF3-9794-4F5C227BDF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3817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71F355B-FF11-4700-97C1-A577AB18C2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4123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Произвольный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MECC</cp:lastModifiedBy>
  <cp:revision>2</cp:revision>
  <dcterms:created xsi:type="dcterms:W3CDTF">2021-11-29T19:22:48Z</dcterms:created>
  <dcterms:modified xsi:type="dcterms:W3CDTF">2021-11-30T17:21:03Z</dcterms:modified>
</cp:coreProperties>
</file>